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44.wmf" ContentType="image/x-wmf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31.png" ContentType="image/png"/>
  <Override PartName="/ppt/media/image32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jpeg" ContentType="image/jpeg"/>
  <Override PartName="/ppt/media/image14.jpeg" ContentType="image/jpe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25.jpeg" ContentType="image/jpeg"/>
  <Override PartName="/ppt/media/image27.jpeg" ContentType="image/jpeg"/>
  <Override PartName="/ppt/media/image16.png" ContentType="image/png"/>
  <Override PartName="/ppt/media/image28.jpeg" ContentType="image/jpeg"/>
  <Override PartName="/ppt/media/image26.png" ContentType="image/png"/>
  <Override PartName="/ppt/media/image29.jpeg" ContentType="image/jpeg"/>
  <Override PartName="/ppt/media/image30.jpeg" ContentType="image/jpeg"/>
  <Override PartName="/ppt/media/media33.mp4" ContentType="video/mp4"/>
  <Override PartName="/ppt/media/media36.mp4" ContentType="video/mp4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1C15FCF-867F-4C35-8BB5-DDF6968133F8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8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EC36CCF-F604-4203-B4E8-ADAC1BA6CE9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35C296C-6F02-49D7-86CC-AD6192BF60E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3AD4701-CE0C-4B91-BA8E-21D09BFF6A5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3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BDB15EC-F040-4C9F-98DA-B93CD3CC801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67E9E74-B071-4327-B300-ED7A3B4A90B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4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2FDE06B-1178-4761-A239-EAA71D74956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1186812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320" cy="64620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200" cy="64620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600" cy="322200"/>
            <a:chOff x="10233720" y="162000"/>
            <a:chExt cx="1632600" cy="32220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24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0640" cy="24552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400" cy="16308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200" cy="17748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200" cy="17172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080" cy="21960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52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320" cy="16308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320" cy="242820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200" cy="97020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5880" cy="97020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" name="Picture 21" descr=""/>
          <p:cNvPicPr/>
          <p:nvPr/>
        </p:nvPicPr>
        <p:blipFill>
          <a:blip r:embed="rId2"/>
          <a:stretch/>
        </p:blipFill>
        <p:spPr>
          <a:xfrm>
            <a:off x="6470280" y="481320"/>
            <a:ext cx="4747680" cy="146088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320" cy="64620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200" cy="64620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600" cy="322200"/>
            <a:chOff x="10233720" y="162000"/>
            <a:chExt cx="1632600" cy="32220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24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0640" cy="24552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400" cy="16308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200" cy="17748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200" cy="17172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080" cy="21960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52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320" cy="16308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"/>
          <p:cNvSpPr/>
          <p:nvPr/>
        </p:nvSpPr>
        <p:spPr>
          <a:xfrm>
            <a:off x="1186812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3"/>
          <p:cNvSpPr/>
          <p:nvPr/>
        </p:nvSpPr>
        <p:spPr>
          <a:xfrm>
            <a:off x="1186812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4"/>
          <p:cNvSpPr/>
          <p:nvPr/>
        </p:nvSpPr>
        <p:spPr>
          <a:xfrm>
            <a:off x="-1296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5"/>
          <p:cNvSpPr/>
          <p:nvPr/>
        </p:nvSpPr>
        <p:spPr>
          <a:xfrm>
            <a:off x="648000" y="0"/>
            <a:ext cx="11542320" cy="64620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6"/>
          <p:cNvSpPr/>
          <p:nvPr/>
        </p:nvSpPr>
        <p:spPr>
          <a:xfrm>
            <a:off x="0" y="0"/>
            <a:ext cx="646200" cy="64620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2" name="Group 8"/>
          <p:cNvGrpSpPr/>
          <p:nvPr/>
        </p:nvGrpSpPr>
        <p:grpSpPr>
          <a:xfrm>
            <a:off x="10233720" y="162000"/>
            <a:ext cx="1632600" cy="322200"/>
            <a:chOff x="10233720" y="162000"/>
            <a:chExt cx="1632600" cy="322200"/>
          </a:xfrm>
        </p:grpSpPr>
        <p:sp>
          <p:nvSpPr>
            <p:cNvPr id="133" name="CustomShape 9"/>
            <p:cNvSpPr/>
            <p:nvPr/>
          </p:nvSpPr>
          <p:spPr>
            <a:xfrm>
              <a:off x="10233720" y="171360"/>
              <a:ext cx="6624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10"/>
            <p:cNvSpPr/>
            <p:nvPr/>
          </p:nvSpPr>
          <p:spPr>
            <a:xfrm>
              <a:off x="10411920" y="162000"/>
              <a:ext cx="170640" cy="24552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11"/>
            <p:cNvSpPr/>
            <p:nvPr/>
          </p:nvSpPr>
          <p:spPr>
            <a:xfrm>
              <a:off x="10603800" y="238680"/>
              <a:ext cx="77400" cy="16308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12"/>
            <p:cNvSpPr/>
            <p:nvPr/>
          </p:nvSpPr>
          <p:spPr>
            <a:xfrm>
              <a:off x="10715040" y="228600"/>
              <a:ext cx="115200" cy="17748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13"/>
            <p:cNvSpPr/>
            <p:nvPr/>
          </p:nvSpPr>
          <p:spPr>
            <a:xfrm>
              <a:off x="1085904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14"/>
            <p:cNvSpPr/>
            <p:nvPr/>
          </p:nvSpPr>
          <p:spPr>
            <a:xfrm>
              <a:off x="11131560" y="232560"/>
              <a:ext cx="151200" cy="17172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15"/>
            <p:cNvSpPr/>
            <p:nvPr/>
          </p:nvSpPr>
          <p:spPr>
            <a:xfrm>
              <a:off x="11413440" y="184680"/>
              <a:ext cx="100080" cy="21960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16"/>
            <p:cNvSpPr/>
            <p:nvPr/>
          </p:nvSpPr>
          <p:spPr>
            <a:xfrm>
              <a:off x="1152900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17"/>
            <p:cNvSpPr/>
            <p:nvPr/>
          </p:nvSpPr>
          <p:spPr>
            <a:xfrm>
              <a:off x="11800800" y="171360"/>
              <a:ext cx="6552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18"/>
            <p:cNvSpPr/>
            <p:nvPr/>
          </p:nvSpPr>
          <p:spPr>
            <a:xfrm>
              <a:off x="11307600" y="238680"/>
              <a:ext cx="76320" cy="16308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19"/>
            <p:cNvSpPr/>
            <p:nvPr/>
          </p:nvSpPr>
          <p:spPr>
            <a:xfrm>
              <a:off x="10974240" y="35316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20"/>
            <p:cNvSpPr/>
            <p:nvPr/>
          </p:nvSpPr>
          <p:spPr>
            <a:xfrm>
              <a:off x="10974240" y="23004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21"/>
            <p:cNvSpPr/>
            <p:nvPr/>
          </p:nvSpPr>
          <p:spPr>
            <a:xfrm>
              <a:off x="11644200" y="35316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22"/>
            <p:cNvSpPr/>
            <p:nvPr/>
          </p:nvSpPr>
          <p:spPr>
            <a:xfrm>
              <a:off x="11644200" y="23004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1186812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"/>
          <p:cNvSpPr/>
          <p:nvPr/>
        </p:nvSpPr>
        <p:spPr>
          <a:xfrm>
            <a:off x="1186812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4"/>
          <p:cNvSpPr/>
          <p:nvPr/>
        </p:nvSpPr>
        <p:spPr>
          <a:xfrm>
            <a:off x="-1296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"/>
          <p:cNvSpPr/>
          <p:nvPr/>
        </p:nvSpPr>
        <p:spPr>
          <a:xfrm>
            <a:off x="648000" y="0"/>
            <a:ext cx="11542320" cy="64620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6"/>
          <p:cNvSpPr/>
          <p:nvPr/>
        </p:nvSpPr>
        <p:spPr>
          <a:xfrm>
            <a:off x="0" y="0"/>
            <a:ext cx="646200" cy="64620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2" name="Group 8"/>
          <p:cNvGrpSpPr/>
          <p:nvPr/>
        </p:nvGrpSpPr>
        <p:grpSpPr>
          <a:xfrm>
            <a:off x="10233720" y="162000"/>
            <a:ext cx="1632600" cy="322200"/>
            <a:chOff x="10233720" y="162000"/>
            <a:chExt cx="1632600" cy="322200"/>
          </a:xfrm>
        </p:grpSpPr>
        <p:sp>
          <p:nvSpPr>
            <p:cNvPr id="193" name="CustomShape 9"/>
            <p:cNvSpPr/>
            <p:nvPr/>
          </p:nvSpPr>
          <p:spPr>
            <a:xfrm>
              <a:off x="10233720" y="171360"/>
              <a:ext cx="6624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10"/>
            <p:cNvSpPr/>
            <p:nvPr/>
          </p:nvSpPr>
          <p:spPr>
            <a:xfrm>
              <a:off x="10411920" y="162000"/>
              <a:ext cx="170640" cy="24552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11"/>
            <p:cNvSpPr/>
            <p:nvPr/>
          </p:nvSpPr>
          <p:spPr>
            <a:xfrm>
              <a:off x="10603800" y="238680"/>
              <a:ext cx="77400" cy="16308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12"/>
            <p:cNvSpPr/>
            <p:nvPr/>
          </p:nvSpPr>
          <p:spPr>
            <a:xfrm>
              <a:off x="10715040" y="228600"/>
              <a:ext cx="115200" cy="17748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13"/>
            <p:cNvSpPr/>
            <p:nvPr/>
          </p:nvSpPr>
          <p:spPr>
            <a:xfrm>
              <a:off x="1085904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14"/>
            <p:cNvSpPr/>
            <p:nvPr/>
          </p:nvSpPr>
          <p:spPr>
            <a:xfrm>
              <a:off x="11131560" y="232560"/>
              <a:ext cx="151200" cy="17172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15"/>
            <p:cNvSpPr/>
            <p:nvPr/>
          </p:nvSpPr>
          <p:spPr>
            <a:xfrm>
              <a:off x="11413440" y="184680"/>
              <a:ext cx="100080" cy="21960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16"/>
            <p:cNvSpPr/>
            <p:nvPr/>
          </p:nvSpPr>
          <p:spPr>
            <a:xfrm>
              <a:off x="1152900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17"/>
            <p:cNvSpPr/>
            <p:nvPr/>
          </p:nvSpPr>
          <p:spPr>
            <a:xfrm>
              <a:off x="11800800" y="171360"/>
              <a:ext cx="6552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18"/>
            <p:cNvSpPr/>
            <p:nvPr/>
          </p:nvSpPr>
          <p:spPr>
            <a:xfrm>
              <a:off x="11307600" y="238680"/>
              <a:ext cx="76320" cy="16308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19"/>
            <p:cNvSpPr/>
            <p:nvPr/>
          </p:nvSpPr>
          <p:spPr>
            <a:xfrm>
              <a:off x="10974240" y="35316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20"/>
            <p:cNvSpPr/>
            <p:nvPr/>
          </p:nvSpPr>
          <p:spPr>
            <a:xfrm>
              <a:off x="10974240" y="23004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21"/>
            <p:cNvSpPr/>
            <p:nvPr/>
          </p:nvSpPr>
          <p:spPr>
            <a:xfrm>
              <a:off x="11644200" y="35316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22"/>
            <p:cNvSpPr/>
            <p:nvPr/>
          </p:nvSpPr>
          <p:spPr>
            <a:xfrm>
              <a:off x="11644200" y="23004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25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 hidden="1"/>
          <p:cNvSpPr/>
          <p:nvPr/>
        </p:nvSpPr>
        <p:spPr>
          <a:xfrm>
            <a:off x="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" hidden="1"/>
          <p:cNvSpPr/>
          <p:nvPr/>
        </p:nvSpPr>
        <p:spPr>
          <a:xfrm>
            <a:off x="11868120" y="6465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3" hidden="1"/>
          <p:cNvSpPr/>
          <p:nvPr/>
        </p:nvSpPr>
        <p:spPr>
          <a:xfrm>
            <a:off x="1186812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" hidden="1"/>
          <p:cNvSpPr/>
          <p:nvPr/>
        </p:nvSpPr>
        <p:spPr>
          <a:xfrm>
            <a:off x="-12960" y="6212160"/>
            <a:ext cx="32220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5" hidden="1"/>
          <p:cNvSpPr/>
          <p:nvPr/>
        </p:nvSpPr>
        <p:spPr>
          <a:xfrm>
            <a:off x="648000" y="0"/>
            <a:ext cx="11542320" cy="64620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6" hidden="1"/>
          <p:cNvSpPr/>
          <p:nvPr/>
        </p:nvSpPr>
        <p:spPr>
          <a:xfrm>
            <a:off x="0" y="0"/>
            <a:ext cx="646200" cy="64620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2" name="Group 8"/>
          <p:cNvGrpSpPr/>
          <p:nvPr/>
        </p:nvGrpSpPr>
        <p:grpSpPr>
          <a:xfrm>
            <a:off x="10233720" y="162000"/>
            <a:ext cx="1632600" cy="322200"/>
            <a:chOff x="10233720" y="162000"/>
            <a:chExt cx="1632600" cy="322200"/>
          </a:xfrm>
        </p:grpSpPr>
        <p:sp>
          <p:nvSpPr>
            <p:cNvPr id="313" name="CustomShape 9"/>
            <p:cNvSpPr/>
            <p:nvPr/>
          </p:nvSpPr>
          <p:spPr>
            <a:xfrm>
              <a:off x="10233720" y="171360"/>
              <a:ext cx="6624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10"/>
            <p:cNvSpPr/>
            <p:nvPr/>
          </p:nvSpPr>
          <p:spPr>
            <a:xfrm>
              <a:off x="10411920" y="162000"/>
              <a:ext cx="170640" cy="24552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11"/>
            <p:cNvSpPr/>
            <p:nvPr/>
          </p:nvSpPr>
          <p:spPr>
            <a:xfrm>
              <a:off x="10603800" y="238680"/>
              <a:ext cx="77400" cy="16308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12"/>
            <p:cNvSpPr/>
            <p:nvPr/>
          </p:nvSpPr>
          <p:spPr>
            <a:xfrm>
              <a:off x="10715040" y="228600"/>
              <a:ext cx="115200" cy="17748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13"/>
            <p:cNvSpPr/>
            <p:nvPr/>
          </p:nvSpPr>
          <p:spPr>
            <a:xfrm>
              <a:off x="1085904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14"/>
            <p:cNvSpPr/>
            <p:nvPr/>
          </p:nvSpPr>
          <p:spPr>
            <a:xfrm>
              <a:off x="11131560" y="232560"/>
              <a:ext cx="151200" cy="17172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15"/>
            <p:cNvSpPr/>
            <p:nvPr/>
          </p:nvSpPr>
          <p:spPr>
            <a:xfrm>
              <a:off x="11413440" y="184680"/>
              <a:ext cx="100080" cy="21960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16"/>
            <p:cNvSpPr/>
            <p:nvPr/>
          </p:nvSpPr>
          <p:spPr>
            <a:xfrm>
              <a:off x="11529000" y="162720"/>
              <a:ext cx="86400" cy="23904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17"/>
            <p:cNvSpPr/>
            <p:nvPr/>
          </p:nvSpPr>
          <p:spPr>
            <a:xfrm>
              <a:off x="11800800" y="171360"/>
              <a:ext cx="65520" cy="31284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18"/>
            <p:cNvSpPr/>
            <p:nvPr/>
          </p:nvSpPr>
          <p:spPr>
            <a:xfrm>
              <a:off x="11307600" y="238680"/>
              <a:ext cx="76320" cy="16308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19"/>
            <p:cNvSpPr/>
            <p:nvPr/>
          </p:nvSpPr>
          <p:spPr>
            <a:xfrm>
              <a:off x="10974240" y="35316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20"/>
            <p:cNvSpPr/>
            <p:nvPr/>
          </p:nvSpPr>
          <p:spPr>
            <a:xfrm>
              <a:off x="10974240" y="230040"/>
              <a:ext cx="47160" cy="4860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21"/>
            <p:cNvSpPr/>
            <p:nvPr/>
          </p:nvSpPr>
          <p:spPr>
            <a:xfrm>
              <a:off x="11644200" y="35316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22"/>
            <p:cNvSpPr/>
            <p:nvPr/>
          </p:nvSpPr>
          <p:spPr>
            <a:xfrm>
              <a:off x="11644200" y="230040"/>
              <a:ext cx="47880" cy="4860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7" name="CustomShape 23"/>
          <p:cNvSpPr/>
          <p:nvPr/>
        </p:nvSpPr>
        <p:spPr>
          <a:xfrm>
            <a:off x="0" y="0"/>
            <a:ext cx="12190320" cy="242820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4"/>
          <p:cNvSpPr/>
          <p:nvPr/>
        </p:nvSpPr>
        <p:spPr>
          <a:xfrm>
            <a:off x="0" y="2430000"/>
            <a:ext cx="970200" cy="97020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5"/>
          <p:cNvSpPr/>
          <p:nvPr/>
        </p:nvSpPr>
        <p:spPr>
          <a:xfrm>
            <a:off x="964440" y="2430000"/>
            <a:ext cx="11225880" cy="97020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Picture 21" descr=""/>
          <p:cNvPicPr/>
          <p:nvPr/>
        </p:nvPicPr>
        <p:blipFill>
          <a:blip r:embed="rId2"/>
          <a:stretch/>
        </p:blipFill>
        <p:spPr>
          <a:xfrm>
            <a:off x="6470280" y="481320"/>
            <a:ext cx="4747680" cy="1460880"/>
          </a:xfrm>
          <a:prstGeom prst="rect">
            <a:avLst/>
          </a:prstGeom>
          <a:ln>
            <a:noFill/>
          </a:ln>
        </p:spPr>
      </p:pic>
      <p:sp>
        <p:nvSpPr>
          <p:cNvPr id="332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your_mail@tu-berlin.de" TargetMode="Externa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video" Target="../media/media33.mp4"/><Relationship Id="rId2" Type="http://schemas.microsoft.com/office/2007/relationships/media" Target="../media/media33.mp4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video" Target="../media/media36.mp4"/><Relationship Id="rId6" Type="http://schemas.microsoft.com/office/2007/relationships/media" Target="../media/media36.mp4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slideLayout" Target="../slideLayouts/slideLayout49.xml"/><Relationship Id="rId10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5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mailto:your_mail@tu-berlin.de" TargetMode="External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964440" y="3721320"/>
            <a:ext cx="10253880" cy="96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ts val="2149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964440" y="4267080"/>
            <a:ext cx="10253880" cy="9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Oday Kabha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Yiyang Song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Yuanheng Mu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@mailbox.tu-berlin.de</a:t>
            </a:r>
            <a:br/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968040" y="5205600"/>
            <a:ext cx="10253880" cy="9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342720" indent="-340920">
              <a:lnSpc>
                <a:spcPct val="100000"/>
              </a:lnSpc>
              <a:spcBef>
                <a:spcPts val="320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b="0" lang="en-US" sz="16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320"/>
              </a:spcBef>
            </a:pPr>
            <a:br/>
            <a:endParaRPr b="0" lang="en-US" sz="16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56" name="Grafik 189" descr=""/>
          <p:cNvPicPr/>
          <p:nvPr/>
        </p:nvPicPr>
        <p:blipFill>
          <a:blip r:embed="rId1"/>
          <a:stretch/>
        </p:blipFill>
        <p:spPr>
          <a:xfrm>
            <a:off x="4835880" y="909000"/>
            <a:ext cx="251964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57" name="CustomShape 2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456E8853-4137-4F7A-B45B-9AE9F2BBF9D3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61" name="Grafik 191" descr=""/>
          <p:cNvPicPr/>
          <p:nvPr/>
        </p:nvPicPr>
        <p:blipFill>
          <a:blip r:embed="rId1"/>
          <a:stretch/>
        </p:blipFill>
        <p:spPr>
          <a:xfrm>
            <a:off x="1890000" y="1539720"/>
            <a:ext cx="8476560" cy="38091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62" name="CustomShape 2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3" name="CustomShape 3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4" name="CustomShape 4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DFC02E5A-D6B3-4F2A-A23C-318A891AD4BB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7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68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D787E32A-33B2-4AAB-B578-8452AF5FD040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469" name="Group 5"/>
          <p:cNvGrpSpPr/>
          <p:nvPr/>
        </p:nvGrpSpPr>
        <p:grpSpPr>
          <a:xfrm>
            <a:off x="976680" y="994680"/>
            <a:ext cx="10015920" cy="5405400"/>
            <a:chOff x="976680" y="994680"/>
            <a:chExt cx="10015920" cy="5405400"/>
          </a:xfrm>
        </p:grpSpPr>
        <p:sp>
          <p:nvSpPr>
            <p:cNvPr id="470" name="CustomShape 6"/>
            <p:cNvSpPr/>
            <p:nvPr/>
          </p:nvSpPr>
          <p:spPr>
            <a:xfrm>
              <a:off x="4287960" y="994680"/>
              <a:ext cx="6704640" cy="54054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7"/>
            <p:cNvSpPr/>
            <p:nvPr/>
          </p:nvSpPr>
          <p:spPr>
            <a:xfrm>
              <a:off x="8436240" y="1637280"/>
              <a:ext cx="2313360" cy="4566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8"/>
            <p:cNvSpPr/>
            <p:nvPr/>
          </p:nvSpPr>
          <p:spPr>
            <a:xfrm>
              <a:off x="8677080" y="3995280"/>
              <a:ext cx="1877040" cy="753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73" name="CustomShape 9"/>
            <p:cNvSpPr/>
            <p:nvPr/>
          </p:nvSpPr>
          <p:spPr>
            <a:xfrm>
              <a:off x="8677080" y="5183280"/>
              <a:ext cx="1877040" cy="753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74" name="CustomShape 10"/>
            <p:cNvSpPr/>
            <p:nvPr/>
          </p:nvSpPr>
          <p:spPr>
            <a:xfrm>
              <a:off x="8677080" y="2846520"/>
              <a:ext cx="1877040" cy="753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75" name="CustomShape 11"/>
            <p:cNvSpPr/>
            <p:nvPr/>
          </p:nvSpPr>
          <p:spPr>
            <a:xfrm>
              <a:off x="9581040" y="2292120"/>
              <a:ext cx="71280" cy="7128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12"/>
            <p:cNvSpPr/>
            <p:nvPr/>
          </p:nvSpPr>
          <p:spPr>
            <a:xfrm flipH="1">
              <a:off x="9615240" y="2364120"/>
              <a:ext cx="360" cy="481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13"/>
            <p:cNvSpPr/>
            <p:nvPr/>
          </p:nvSpPr>
          <p:spPr>
            <a:xfrm>
              <a:off x="9615960" y="3600720"/>
              <a:ext cx="360" cy="39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14"/>
            <p:cNvSpPr/>
            <p:nvPr/>
          </p:nvSpPr>
          <p:spPr>
            <a:xfrm>
              <a:off x="9615960" y="4749480"/>
              <a:ext cx="360" cy="433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15"/>
            <p:cNvSpPr/>
            <p:nvPr/>
          </p:nvSpPr>
          <p:spPr>
            <a:xfrm>
              <a:off x="8546400" y="1822680"/>
              <a:ext cx="122256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0" name="CustomShape 16"/>
            <p:cNvSpPr/>
            <p:nvPr/>
          </p:nvSpPr>
          <p:spPr>
            <a:xfrm>
              <a:off x="4522320" y="1620000"/>
              <a:ext cx="2313360" cy="4566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17"/>
            <p:cNvSpPr/>
            <p:nvPr/>
          </p:nvSpPr>
          <p:spPr>
            <a:xfrm>
              <a:off x="4740480" y="5189400"/>
              <a:ext cx="1877040" cy="753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2" name="CustomShape 18"/>
            <p:cNvSpPr/>
            <p:nvPr/>
          </p:nvSpPr>
          <p:spPr>
            <a:xfrm>
              <a:off x="4740480" y="2846520"/>
              <a:ext cx="1877040" cy="753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3" name="CustomShape 19"/>
            <p:cNvSpPr/>
            <p:nvPr/>
          </p:nvSpPr>
          <p:spPr>
            <a:xfrm>
              <a:off x="4740480" y="4056120"/>
              <a:ext cx="1877040" cy="753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4" name="CustomShape 20"/>
            <p:cNvSpPr/>
            <p:nvPr/>
          </p:nvSpPr>
          <p:spPr>
            <a:xfrm>
              <a:off x="4641480" y="1822680"/>
              <a:ext cx="122256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5" name="CustomShape 21"/>
            <p:cNvSpPr/>
            <p:nvPr/>
          </p:nvSpPr>
          <p:spPr>
            <a:xfrm>
              <a:off x="976680" y="3429000"/>
              <a:ext cx="1877040" cy="753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6" name="CustomShape 22"/>
            <p:cNvSpPr/>
            <p:nvPr/>
          </p:nvSpPr>
          <p:spPr>
            <a:xfrm>
              <a:off x="976680" y="4749480"/>
              <a:ext cx="1877040" cy="753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7" name="CustomShape 23"/>
            <p:cNvSpPr/>
            <p:nvPr/>
          </p:nvSpPr>
          <p:spPr>
            <a:xfrm>
              <a:off x="4448520" y="1056600"/>
              <a:ext cx="171216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8" name="CustomShape 24"/>
            <p:cNvSpPr/>
            <p:nvPr/>
          </p:nvSpPr>
          <p:spPr>
            <a:xfrm flipH="1" flipV="1">
              <a:off x="6617520" y="4370040"/>
              <a:ext cx="2058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25"/>
            <p:cNvSpPr/>
            <p:nvPr/>
          </p:nvSpPr>
          <p:spPr>
            <a:xfrm>
              <a:off x="6606720" y="4638960"/>
              <a:ext cx="2069640" cy="74772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26"/>
            <p:cNvSpPr/>
            <p:nvPr/>
          </p:nvSpPr>
          <p:spPr>
            <a:xfrm flipV="1">
              <a:off x="6618240" y="5548320"/>
              <a:ext cx="2058120" cy="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27"/>
            <p:cNvSpPr/>
            <p:nvPr/>
          </p:nvSpPr>
          <p:spPr>
            <a:xfrm flipV="1">
              <a:off x="2938320" y="4066200"/>
              <a:ext cx="1801440" cy="53640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28"/>
            <p:cNvSpPr/>
            <p:nvPr/>
          </p:nvSpPr>
          <p:spPr>
            <a:xfrm>
              <a:off x="2854440" y="3805920"/>
              <a:ext cx="1885320" cy="44856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29"/>
            <p:cNvSpPr/>
            <p:nvPr/>
          </p:nvSpPr>
          <p:spPr>
            <a:xfrm>
              <a:off x="3095280" y="3398400"/>
              <a:ext cx="118332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94" name="CustomShape 30"/>
            <p:cNvSpPr/>
            <p:nvPr/>
          </p:nvSpPr>
          <p:spPr>
            <a:xfrm>
              <a:off x="2808000" y="4749120"/>
              <a:ext cx="118332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95" name="CustomShape 31"/>
            <p:cNvSpPr/>
            <p:nvPr/>
          </p:nvSpPr>
          <p:spPr>
            <a:xfrm>
              <a:off x="7071120" y="3978000"/>
              <a:ext cx="118332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96" name="CustomShape 32"/>
            <p:cNvSpPr/>
            <p:nvPr/>
          </p:nvSpPr>
          <p:spPr>
            <a:xfrm>
              <a:off x="6927120" y="4824720"/>
              <a:ext cx="14630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97" name="CustomShape 33"/>
            <p:cNvSpPr/>
            <p:nvPr/>
          </p:nvSpPr>
          <p:spPr>
            <a:xfrm>
              <a:off x="6869160" y="5625000"/>
              <a:ext cx="15166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 Main Tasks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1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4729DA87-DA71-47AB-B98F-32D987E5E7EA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502" name="Group 5"/>
          <p:cNvGrpSpPr/>
          <p:nvPr/>
        </p:nvGrpSpPr>
        <p:grpSpPr>
          <a:xfrm>
            <a:off x="686160" y="1600200"/>
            <a:ext cx="8813880" cy="3655440"/>
            <a:chOff x="686160" y="1600200"/>
            <a:chExt cx="8813880" cy="3655440"/>
          </a:xfrm>
        </p:grpSpPr>
        <p:sp>
          <p:nvSpPr>
            <p:cNvPr id="503" name="CustomShape 6"/>
            <p:cNvSpPr/>
            <p:nvPr/>
          </p:nvSpPr>
          <p:spPr>
            <a:xfrm rot="5400000">
              <a:off x="483480" y="180396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777977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504" name="CustomShape 7"/>
            <p:cNvSpPr/>
            <p:nvPr/>
          </p:nvSpPr>
          <p:spPr>
            <a:xfrm rot="5400000">
              <a:off x="5135400" y="-1886040"/>
              <a:ext cx="878040" cy="7850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>
              <a:solidFill>
                <a:srgbClr val="848684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28160" rIns="11520" tIns="11520" bIns="11520" anchor="ctr" rot="-5400000"/>
            <a:p>
              <a:pPr lvl="1" marL="171360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Request, analysis and visualization of traffic lights information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05" name="CustomShape 8"/>
            <p:cNvSpPr/>
            <p:nvPr/>
          </p:nvSpPr>
          <p:spPr>
            <a:xfrm rot="5400000">
              <a:off x="488880" y="294552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777977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506" name="CustomShape 9"/>
            <p:cNvSpPr/>
            <p:nvPr/>
          </p:nvSpPr>
          <p:spPr>
            <a:xfrm rot="5400000">
              <a:off x="5127120" y="-741960"/>
              <a:ext cx="876960" cy="7868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>
              <a:solidFill>
                <a:srgbClr val="848684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28160" rIns="11520" tIns="11520" bIns="11520" anchor="ctr" rot="-5400000"/>
            <a:p>
              <a:pPr lvl="1" marL="171360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Determination of signal group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07" name="CustomShape 10"/>
            <p:cNvSpPr/>
            <p:nvPr/>
          </p:nvSpPr>
          <p:spPr>
            <a:xfrm rot="5400000">
              <a:off x="483480" y="410832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>
              <a:solidFill>
                <a:srgbClr val="777977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508" name="CustomShape 11"/>
            <p:cNvSpPr/>
            <p:nvPr/>
          </p:nvSpPr>
          <p:spPr>
            <a:xfrm rot="5400000">
              <a:off x="5127120" y="409680"/>
              <a:ext cx="876960" cy="7868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>
              <a:solidFill>
                <a:srgbClr val="848684"/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28160" rIns="11520" tIns="11520" bIns="11520" anchor="ctr" rot="-5400000"/>
            <a:p>
              <a:pPr lvl="1" marL="171360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Generation of strategies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09" name="Group 1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7.1. Traffic Light Monitor: Implementation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3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076962A6-A443-40F5-9840-F3EE11F8009E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514" name="Group 5"/>
          <p:cNvGrpSpPr/>
          <p:nvPr/>
        </p:nvGrpSpPr>
        <p:grpSpPr>
          <a:xfrm>
            <a:off x="5083200" y="2732040"/>
            <a:ext cx="5421600" cy="1549800"/>
            <a:chOff x="5083200" y="2732040"/>
            <a:chExt cx="5421600" cy="1549800"/>
          </a:xfrm>
        </p:grpSpPr>
        <p:sp>
          <p:nvSpPr>
            <p:cNvPr id="515" name="CustomShape 6"/>
            <p:cNvSpPr/>
            <p:nvPr/>
          </p:nvSpPr>
          <p:spPr>
            <a:xfrm>
              <a:off x="5083200" y="3837600"/>
              <a:ext cx="2778480" cy="4442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6" name="CustomShape 7"/>
            <p:cNvSpPr/>
            <p:nvPr/>
          </p:nvSpPr>
          <p:spPr>
            <a:xfrm>
              <a:off x="7862400" y="3837600"/>
              <a:ext cx="597960" cy="4442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7" name="CustomShape 8"/>
            <p:cNvSpPr/>
            <p:nvPr/>
          </p:nvSpPr>
          <p:spPr>
            <a:xfrm>
              <a:off x="8461080" y="3837600"/>
              <a:ext cx="1277640" cy="4442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8" name="CustomShape 9"/>
            <p:cNvSpPr/>
            <p:nvPr/>
          </p:nvSpPr>
          <p:spPr>
            <a:xfrm>
              <a:off x="9739440" y="3837600"/>
              <a:ext cx="765360" cy="4442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19" name="CustomShape 10"/>
            <p:cNvSpPr/>
            <p:nvPr/>
          </p:nvSpPr>
          <p:spPr>
            <a:xfrm>
              <a:off x="6156360" y="3103200"/>
              <a:ext cx="360" cy="72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11"/>
            <p:cNvSpPr/>
            <p:nvPr/>
          </p:nvSpPr>
          <p:spPr>
            <a:xfrm>
              <a:off x="7862400" y="3114720"/>
              <a:ext cx="360" cy="72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12"/>
            <p:cNvSpPr/>
            <p:nvPr/>
          </p:nvSpPr>
          <p:spPr>
            <a:xfrm>
              <a:off x="5394960" y="2732040"/>
              <a:ext cx="135252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22" name="CustomShape 13"/>
            <p:cNvSpPr/>
            <p:nvPr/>
          </p:nvSpPr>
          <p:spPr>
            <a:xfrm>
              <a:off x="7147080" y="2732040"/>
              <a:ext cx="24285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23" name="CustomShape 14"/>
            <p:cNvSpPr/>
            <p:nvPr/>
          </p:nvSpPr>
          <p:spPr>
            <a:xfrm>
              <a:off x="6156360" y="3476160"/>
              <a:ext cx="1705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15"/>
            <p:cNvSpPr/>
            <p:nvPr/>
          </p:nvSpPr>
          <p:spPr>
            <a:xfrm>
              <a:off x="6479640" y="3103200"/>
              <a:ext cx="10188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525" name="Group 16"/>
          <p:cNvGrpSpPr/>
          <p:nvPr/>
        </p:nvGrpSpPr>
        <p:grpSpPr>
          <a:xfrm>
            <a:off x="5083200" y="1974960"/>
            <a:ext cx="4812840" cy="444240"/>
            <a:chOff x="5083200" y="1974960"/>
            <a:chExt cx="4812840" cy="444240"/>
          </a:xfrm>
        </p:grpSpPr>
        <p:sp>
          <p:nvSpPr>
            <p:cNvPr id="526" name="CustomShape 17"/>
            <p:cNvSpPr/>
            <p:nvPr/>
          </p:nvSpPr>
          <p:spPr>
            <a:xfrm>
              <a:off x="5083200" y="1974960"/>
              <a:ext cx="2778480" cy="4442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7" name="CustomShape 18"/>
            <p:cNvSpPr/>
            <p:nvPr/>
          </p:nvSpPr>
          <p:spPr>
            <a:xfrm>
              <a:off x="7852320" y="1974960"/>
              <a:ext cx="1277640" cy="4442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8" name="CustomShape 19"/>
            <p:cNvSpPr/>
            <p:nvPr/>
          </p:nvSpPr>
          <p:spPr>
            <a:xfrm>
              <a:off x="9130680" y="1974960"/>
              <a:ext cx="765360" cy="4442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29" name="CustomShape 20"/>
          <p:cNvSpPr/>
          <p:nvPr/>
        </p:nvSpPr>
        <p:spPr>
          <a:xfrm>
            <a:off x="4789440" y="1151280"/>
            <a:ext cx="658764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30" name="Group 21"/>
          <p:cNvGrpSpPr/>
          <p:nvPr/>
        </p:nvGrpSpPr>
        <p:grpSpPr>
          <a:xfrm>
            <a:off x="5083200" y="5109480"/>
            <a:ext cx="6393240" cy="955440"/>
            <a:chOff x="5083200" y="5109480"/>
            <a:chExt cx="6393240" cy="955440"/>
          </a:xfrm>
        </p:grpSpPr>
        <p:pic>
          <p:nvPicPr>
            <p:cNvPr id="531" name="Grafik 3" descr=""/>
            <p:cNvPicPr/>
            <p:nvPr/>
          </p:nvPicPr>
          <p:blipFill>
            <a:blip r:embed="rId1"/>
            <a:stretch/>
          </p:blipFill>
          <p:spPr>
            <a:xfrm>
              <a:off x="5083200" y="5109480"/>
              <a:ext cx="811800" cy="951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2" name="Grafik 5" descr=""/>
            <p:cNvPicPr/>
            <p:nvPr/>
          </p:nvPicPr>
          <p:blipFill>
            <a:blip r:embed="rId2"/>
            <a:stretch/>
          </p:blipFill>
          <p:spPr>
            <a:xfrm>
              <a:off x="6484320" y="5109480"/>
              <a:ext cx="811800" cy="951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3" name="Grafik 8" descr=""/>
            <p:cNvPicPr/>
            <p:nvPr/>
          </p:nvPicPr>
          <p:blipFill>
            <a:blip r:embed="rId3"/>
            <a:stretch/>
          </p:blipFill>
          <p:spPr>
            <a:xfrm>
              <a:off x="10664640" y="5109480"/>
              <a:ext cx="811800" cy="951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4" name="Grafik 10" descr=""/>
            <p:cNvPicPr/>
            <p:nvPr/>
          </p:nvPicPr>
          <p:blipFill>
            <a:blip r:embed="rId4"/>
            <a:stretch/>
          </p:blipFill>
          <p:spPr>
            <a:xfrm>
              <a:off x="9288720" y="5113440"/>
              <a:ext cx="811800" cy="951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5" name="Grafik 12" descr=""/>
            <p:cNvPicPr/>
            <p:nvPr/>
          </p:nvPicPr>
          <p:blipFill>
            <a:blip r:embed="rId5"/>
            <a:stretch/>
          </p:blipFill>
          <p:spPr>
            <a:xfrm>
              <a:off x="7875000" y="5113440"/>
              <a:ext cx="811800" cy="951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36" name="Group 22"/>
          <p:cNvGrpSpPr/>
          <p:nvPr/>
        </p:nvGrpSpPr>
        <p:grpSpPr>
          <a:xfrm>
            <a:off x="681840" y="1360800"/>
            <a:ext cx="4002840" cy="4602960"/>
            <a:chOff x="681840" y="1360800"/>
            <a:chExt cx="4002840" cy="4602960"/>
          </a:xfrm>
        </p:grpSpPr>
        <p:sp>
          <p:nvSpPr>
            <p:cNvPr id="537" name="CustomShape 23"/>
            <p:cNvSpPr/>
            <p:nvPr/>
          </p:nvSpPr>
          <p:spPr>
            <a:xfrm>
              <a:off x="681840" y="1360800"/>
              <a:ext cx="2050560" cy="59112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8" name="CustomShape 24"/>
            <p:cNvSpPr/>
            <p:nvPr/>
          </p:nvSpPr>
          <p:spPr>
            <a:xfrm>
              <a:off x="681840" y="2613240"/>
              <a:ext cx="2050560" cy="59112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9" name="CustomShape 25"/>
            <p:cNvSpPr/>
            <p:nvPr/>
          </p:nvSpPr>
          <p:spPr>
            <a:xfrm>
              <a:off x="681840" y="3979080"/>
              <a:ext cx="2050560" cy="59112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40" name="CustomShape 26"/>
            <p:cNvSpPr/>
            <p:nvPr/>
          </p:nvSpPr>
          <p:spPr>
            <a:xfrm>
              <a:off x="681840" y="5372640"/>
              <a:ext cx="2050560" cy="59112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41" name="CustomShape 27"/>
            <p:cNvSpPr/>
            <p:nvPr/>
          </p:nvSpPr>
          <p:spPr>
            <a:xfrm>
              <a:off x="1707480" y="1952640"/>
              <a:ext cx="360" cy="65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28"/>
            <p:cNvSpPr/>
            <p:nvPr/>
          </p:nvSpPr>
          <p:spPr>
            <a:xfrm>
              <a:off x="1707480" y="3205080"/>
              <a:ext cx="360" cy="772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29"/>
            <p:cNvSpPr/>
            <p:nvPr/>
          </p:nvSpPr>
          <p:spPr>
            <a:xfrm>
              <a:off x="1707480" y="4570920"/>
              <a:ext cx="360" cy="801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30"/>
            <p:cNvSpPr/>
            <p:nvPr/>
          </p:nvSpPr>
          <p:spPr>
            <a:xfrm>
              <a:off x="1813680" y="2098440"/>
              <a:ext cx="133848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45" name="CustomShape 31"/>
            <p:cNvSpPr/>
            <p:nvPr/>
          </p:nvSpPr>
          <p:spPr>
            <a:xfrm>
              <a:off x="1786320" y="3363120"/>
              <a:ext cx="227304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46" name="CustomShape 32"/>
            <p:cNvSpPr/>
            <p:nvPr/>
          </p:nvSpPr>
          <p:spPr>
            <a:xfrm>
              <a:off x="1707480" y="4788000"/>
              <a:ext cx="2977200" cy="36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7.1. Traffic Light Monitor: Simulation &amp; Test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0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FF11431C-8BE5-4E98-97A6-007A7C97A48B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51" name="CustomShape 5"/>
          <p:cNvSpPr/>
          <p:nvPr/>
        </p:nvSpPr>
        <p:spPr>
          <a:xfrm>
            <a:off x="318960" y="970560"/>
            <a:ext cx="7618680" cy="290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lvl="1" marL="556920" indent="-2851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b="0" lang="en-US" sz="1800" spc="-1" strike="noStrike">
              <a:latin typeface="Arial"/>
            </a:endParaRPr>
          </a:p>
          <a:p>
            <a:pPr lvl="1" marL="556920" indent="-2851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b="0" lang="en-US" sz="1800" spc="-1" strike="noStrike">
              <a:latin typeface="Arial"/>
            </a:endParaRPr>
          </a:p>
          <a:p>
            <a:pPr lvl="1" marL="556920" indent="-2851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2" name="CustomShape 6"/>
          <p:cNvSpPr/>
          <p:nvPr/>
        </p:nvSpPr>
        <p:spPr>
          <a:xfrm>
            <a:off x="562320" y="6232320"/>
            <a:ext cx="379404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53" name="Grafik 8" descr=""/>
          <p:cNvPicPr/>
          <p:nvPr/>
        </p:nvPicPr>
        <p:blipFill>
          <a:blip r:embed="rId1"/>
          <a:stretch/>
        </p:blipFill>
        <p:spPr>
          <a:xfrm>
            <a:off x="648000" y="3876120"/>
            <a:ext cx="7289640" cy="2299320"/>
          </a:xfrm>
          <a:prstGeom prst="rect">
            <a:avLst/>
          </a:prstGeom>
          <a:ln>
            <a:noFill/>
          </a:ln>
        </p:spPr>
      </p:pic>
      <p:pic>
        <p:nvPicPr>
          <p:cNvPr id="554" name="Grafik 315" descr=""/>
          <p:cNvPicPr/>
          <p:nvPr/>
        </p:nvPicPr>
        <p:blipFill>
          <a:blip r:embed="rId2"/>
          <a:stretch/>
        </p:blipFill>
        <p:spPr>
          <a:xfrm>
            <a:off x="8697600" y="861840"/>
            <a:ext cx="3006360" cy="534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7.2. Determination: Implementation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58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35330C70-2B7D-4E47-A715-70424F99049A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59" name="CustomShape 5"/>
          <p:cNvSpPr/>
          <p:nvPr/>
        </p:nvSpPr>
        <p:spPr>
          <a:xfrm>
            <a:off x="424080" y="1129320"/>
            <a:ext cx="5671080" cy="33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60" name="CustomShape 6"/>
          <p:cNvSpPr/>
          <p:nvPr/>
        </p:nvSpPr>
        <p:spPr>
          <a:xfrm>
            <a:off x="1853640" y="1181160"/>
            <a:ext cx="308160" cy="28332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7"/>
          <p:cNvSpPr/>
          <p:nvPr/>
        </p:nvSpPr>
        <p:spPr>
          <a:xfrm>
            <a:off x="1823040" y="2275200"/>
            <a:ext cx="308160" cy="28332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8"/>
          <p:cNvSpPr/>
          <p:nvPr/>
        </p:nvSpPr>
        <p:spPr>
          <a:xfrm>
            <a:off x="1883880" y="3369240"/>
            <a:ext cx="247320" cy="26496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63" name="Grafik 12" descr=""/>
          <p:cNvPicPr/>
          <p:nvPr/>
        </p:nvPicPr>
        <p:blipFill>
          <a:blip r:embed="rId1"/>
          <a:stretch/>
        </p:blipFill>
        <p:spPr>
          <a:xfrm>
            <a:off x="6066000" y="1181160"/>
            <a:ext cx="5506560" cy="3670920"/>
          </a:xfrm>
          <a:prstGeom prst="rect">
            <a:avLst/>
          </a:prstGeom>
          <a:ln>
            <a:noFill/>
          </a:ln>
        </p:spPr>
      </p:pic>
      <p:sp>
        <p:nvSpPr>
          <p:cNvPr id="564" name="CustomShape 9"/>
          <p:cNvSpPr/>
          <p:nvPr/>
        </p:nvSpPr>
        <p:spPr>
          <a:xfrm>
            <a:off x="8747640" y="2415240"/>
            <a:ext cx="143280" cy="14328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10"/>
          <p:cNvSpPr/>
          <p:nvPr/>
        </p:nvSpPr>
        <p:spPr>
          <a:xfrm>
            <a:off x="8022960" y="2955600"/>
            <a:ext cx="143280" cy="14328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11"/>
          <p:cNvSpPr/>
          <p:nvPr/>
        </p:nvSpPr>
        <p:spPr>
          <a:xfrm>
            <a:off x="9443880" y="3099600"/>
            <a:ext cx="143280" cy="14328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2"/>
          <p:cNvSpPr/>
          <p:nvPr/>
        </p:nvSpPr>
        <p:spPr>
          <a:xfrm>
            <a:off x="8690760" y="3721320"/>
            <a:ext cx="143280" cy="14328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13"/>
          <p:cNvSpPr/>
          <p:nvPr/>
        </p:nvSpPr>
        <p:spPr>
          <a:xfrm>
            <a:off x="7302960" y="2329200"/>
            <a:ext cx="863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9" name="CustomShape 14"/>
          <p:cNvSpPr/>
          <p:nvPr/>
        </p:nvSpPr>
        <p:spPr>
          <a:xfrm>
            <a:off x="9006120" y="2090520"/>
            <a:ext cx="863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0" name="CustomShape 15"/>
          <p:cNvSpPr/>
          <p:nvPr/>
        </p:nvSpPr>
        <p:spPr>
          <a:xfrm>
            <a:off x="9340200" y="3737160"/>
            <a:ext cx="863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1" name="CustomShape 16"/>
          <p:cNvSpPr/>
          <p:nvPr/>
        </p:nvSpPr>
        <p:spPr>
          <a:xfrm>
            <a:off x="7899840" y="3846600"/>
            <a:ext cx="863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72" name="Group 17"/>
          <p:cNvGrpSpPr/>
          <p:nvPr/>
        </p:nvGrpSpPr>
        <p:grpSpPr>
          <a:xfrm>
            <a:off x="459000" y="4852800"/>
            <a:ext cx="7309800" cy="1486800"/>
            <a:chOff x="459000" y="4852800"/>
            <a:chExt cx="7309800" cy="1486800"/>
          </a:xfrm>
        </p:grpSpPr>
        <p:sp>
          <p:nvSpPr>
            <p:cNvPr id="573" name="CustomShape 18"/>
            <p:cNvSpPr/>
            <p:nvPr/>
          </p:nvSpPr>
          <p:spPr>
            <a:xfrm>
              <a:off x="459000" y="4852800"/>
              <a:ext cx="2572560" cy="525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74" name="CustomShape 19"/>
            <p:cNvSpPr/>
            <p:nvPr/>
          </p:nvSpPr>
          <p:spPr>
            <a:xfrm>
              <a:off x="459000" y="5814000"/>
              <a:ext cx="2572560" cy="525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75" name="CustomShape 20"/>
            <p:cNvSpPr/>
            <p:nvPr/>
          </p:nvSpPr>
          <p:spPr>
            <a:xfrm>
              <a:off x="3430800" y="4852800"/>
              <a:ext cx="1447200" cy="525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76" name="CustomShape 21"/>
            <p:cNvSpPr/>
            <p:nvPr/>
          </p:nvSpPr>
          <p:spPr>
            <a:xfrm>
              <a:off x="3430800" y="5810760"/>
              <a:ext cx="1447200" cy="525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77" name="CustomShape 22"/>
            <p:cNvSpPr/>
            <p:nvPr/>
          </p:nvSpPr>
          <p:spPr>
            <a:xfrm>
              <a:off x="5529960" y="5399280"/>
              <a:ext cx="2238840" cy="525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78" name="CustomShape 23"/>
            <p:cNvSpPr/>
            <p:nvPr/>
          </p:nvSpPr>
          <p:spPr>
            <a:xfrm>
              <a:off x="3032280" y="5115960"/>
              <a:ext cx="397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24"/>
            <p:cNvSpPr/>
            <p:nvPr/>
          </p:nvSpPr>
          <p:spPr>
            <a:xfrm flipV="1">
              <a:off x="3032280" y="6067800"/>
              <a:ext cx="397800" cy="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25"/>
            <p:cNvSpPr/>
            <p:nvPr/>
          </p:nvSpPr>
          <p:spPr>
            <a:xfrm>
              <a:off x="4154760" y="5379120"/>
              <a:ext cx="360" cy="430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26"/>
            <p:cNvSpPr/>
            <p:nvPr/>
          </p:nvSpPr>
          <p:spPr>
            <a:xfrm>
              <a:off x="4878720" y="5115960"/>
              <a:ext cx="650520" cy="54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27"/>
            <p:cNvSpPr/>
            <p:nvPr/>
          </p:nvSpPr>
          <p:spPr>
            <a:xfrm flipV="1">
              <a:off x="4878360" y="5200920"/>
              <a:ext cx="649440" cy="460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7.2. Determination: Simulation &amp; Test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4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85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86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D31725F8-2340-4D0E-85A2-6A4F86BB108C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587" name="Grafik 2" descr=""/>
          <p:cNvPicPr/>
          <p:nvPr/>
        </p:nvPicPr>
        <p:blipFill>
          <a:blip r:embed="rId1"/>
          <a:stretch/>
        </p:blipFill>
        <p:spPr>
          <a:xfrm>
            <a:off x="729720" y="2428920"/>
            <a:ext cx="4703400" cy="3527280"/>
          </a:xfrm>
          <a:prstGeom prst="rect">
            <a:avLst/>
          </a:prstGeom>
          <a:ln>
            <a:noFill/>
          </a:ln>
        </p:spPr>
      </p:pic>
      <p:grpSp>
        <p:nvGrpSpPr>
          <p:cNvPr id="588" name="Group 5"/>
          <p:cNvGrpSpPr/>
          <p:nvPr/>
        </p:nvGrpSpPr>
        <p:grpSpPr>
          <a:xfrm>
            <a:off x="6997680" y="2261160"/>
            <a:ext cx="4468680" cy="4121640"/>
            <a:chOff x="6997680" y="2261160"/>
            <a:chExt cx="4468680" cy="4121640"/>
          </a:xfrm>
        </p:grpSpPr>
        <p:pic>
          <p:nvPicPr>
            <p:cNvPr id="589" name="Grafik 11" descr=""/>
            <p:cNvPicPr/>
            <p:nvPr/>
          </p:nvPicPr>
          <p:blipFill>
            <a:blip r:embed="rId2"/>
            <a:stretch/>
          </p:blipFill>
          <p:spPr>
            <a:xfrm>
              <a:off x="6997680" y="2261160"/>
              <a:ext cx="4468680" cy="4121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590" name="CustomShape 6"/>
            <p:cNvSpPr/>
            <p:nvPr/>
          </p:nvSpPr>
          <p:spPr>
            <a:xfrm flipV="1">
              <a:off x="9063360" y="3614040"/>
              <a:ext cx="248040" cy="430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7"/>
            <p:cNvSpPr/>
            <p:nvPr/>
          </p:nvSpPr>
          <p:spPr>
            <a:xfrm flipH="1" flipV="1">
              <a:off x="9552960" y="4192200"/>
              <a:ext cx="291960" cy="29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8"/>
            <p:cNvSpPr/>
            <p:nvPr/>
          </p:nvSpPr>
          <p:spPr>
            <a:xfrm flipH="1">
              <a:off x="9306360" y="3409920"/>
              <a:ext cx="151200" cy="45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9"/>
            <p:cNvSpPr/>
            <p:nvPr/>
          </p:nvSpPr>
          <p:spPr>
            <a:xfrm>
              <a:off x="8368560" y="3872880"/>
              <a:ext cx="591840" cy="319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4" name="CustomShape 10"/>
          <p:cNvSpPr/>
          <p:nvPr/>
        </p:nvSpPr>
        <p:spPr>
          <a:xfrm>
            <a:off x="318960" y="970560"/>
            <a:ext cx="11147400" cy="159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lvl="1" marL="556920" indent="-2851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b="0" lang="en-US" sz="1800" spc="-1" strike="noStrike">
              <a:latin typeface="Arial"/>
            </a:endParaRPr>
          </a:p>
          <a:p>
            <a:pPr lvl="2" marL="1014120" indent="-2851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b="0" lang="en-US" sz="1800" spc="-1" strike="noStrike">
              <a:latin typeface="Arial"/>
            </a:endParaRPr>
          </a:p>
          <a:p>
            <a:pPr lvl="2" marL="1014120" indent="-2851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5" name="CustomShape 11"/>
          <p:cNvSpPr/>
          <p:nvPr/>
        </p:nvSpPr>
        <p:spPr>
          <a:xfrm>
            <a:off x="674280" y="6137280"/>
            <a:ext cx="55512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7.2. Determination: Simulation &amp; Test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9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C157F835-0107-487D-A2C9-9DBC6AB5A5D9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600" name="Grafik 4" descr=""/>
          <p:cNvPicPr/>
          <p:nvPr/>
        </p:nvPicPr>
        <p:blipFill>
          <a:blip r:embed="rId1"/>
          <a:stretch/>
        </p:blipFill>
        <p:spPr>
          <a:xfrm>
            <a:off x="972720" y="241164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601" name="Grafik 8" descr=""/>
          <p:cNvPicPr/>
          <p:nvPr/>
        </p:nvPicPr>
        <p:blipFill>
          <a:blip r:embed="rId2"/>
          <a:stretch/>
        </p:blipFill>
        <p:spPr>
          <a:xfrm>
            <a:off x="8727480" y="2431800"/>
            <a:ext cx="2070720" cy="414252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602" name="Grafik 9" descr=""/>
          <p:cNvPicPr/>
          <p:nvPr/>
        </p:nvPicPr>
        <p:blipFill>
          <a:blip r:embed="rId3"/>
          <a:stretch/>
        </p:blipFill>
        <p:spPr>
          <a:xfrm>
            <a:off x="6026400" y="2431800"/>
            <a:ext cx="2070720" cy="414252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603" name="CustomShape 5"/>
          <p:cNvSpPr/>
          <p:nvPr/>
        </p:nvSpPr>
        <p:spPr>
          <a:xfrm>
            <a:off x="318960" y="970560"/>
            <a:ext cx="11147400" cy="11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lvl="1" marL="556920" indent="-2851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b="0" lang="en-US" sz="1800" spc="-1" strike="noStrike">
              <a:latin typeface="Arial"/>
            </a:endParaRPr>
          </a:p>
          <a:p>
            <a:pPr lvl="2" marL="1014120" indent="-2851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4" name="Grafik 11" descr=""/>
          <p:cNvPicPr/>
          <p:nvPr/>
        </p:nvPicPr>
        <p:blipFill>
          <a:blip r:embed="rId4"/>
          <a:stretch/>
        </p:blipFill>
        <p:spPr>
          <a:xfrm>
            <a:off x="3474360" y="2431800"/>
            <a:ext cx="2070720" cy="414252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605" name="CustomShape 6"/>
          <p:cNvSpPr/>
          <p:nvPr/>
        </p:nvSpPr>
        <p:spPr>
          <a:xfrm>
            <a:off x="1630800" y="2755440"/>
            <a:ext cx="592560" cy="30816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7"/>
          <p:cNvSpPr/>
          <p:nvPr/>
        </p:nvSpPr>
        <p:spPr>
          <a:xfrm>
            <a:off x="4117320" y="2768040"/>
            <a:ext cx="592560" cy="30816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8"/>
          <p:cNvSpPr/>
          <p:nvPr/>
        </p:nvSpPr>
        <p:spPr>
          <a:xfrm>
            <a:off x="6676560" y="2755440"/>
            <a:ext cx="592560" cy="30816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9"/>
          <p:cNvSpPr/>
          <p:nvPr/>
        </p:nvSpPr>
        <p:spPr>
          <a:xfrm>
            <a:off x="9387720" y="2768040"/>
            <a:ext cx="592560" cy="30816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图片 3" descr=""/>
          <p:cNvPicPr/>
          <p:nvPr/>
        </p:nvPicPr>
        <p:blipFill>
          <a:blip r:embed="rId1"/>
          <a:stretch/>
        </p:blipFill>
        <p:spPr>
          <a:xfrm>
            <a:off x="3251880" y="1003320"/>
            <a:ext cx="8424720" cy="5418360"/>
          </a:xfrm>
          <a:prstGeom prst="rect">
            <a:avLst/>
          </a:prstGeom>
          <a:ln>
            <a:noFill/>
          </a:ln>
        </p:spPr>
      </p:pic>
      <p:sp>
        <p:nvSpPr>
          <p:cNvPr id="61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7.3. Driving Strategies: Implementation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1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C7AAEE3A-367D-4B22-B4FE-1E82B50C0CF3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14" name="CustomShape 5"/>
          <p:cNvSpPr/>
          <p:nvPr/>
        </p:nvSpPr>
        <p:spPr>
          <a:xfrm>
            <a:off x="201600" y="3436560"/>
            <a:ext cx="2689920" cy="191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Vcurrent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current speed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Vmax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maximum permitted speed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Vmin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minimum permitted speed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Vc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: calculated speed to reach the intersection in the remaining time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3986640" y="4135320"/>
            <a:ext cx="404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[1]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16" name="CustomShape 7"/>
          <p:cNvSpPr/>
          <p:nvPr/>
        </p:nvSpPr>
        <p:spPr>
          <a:xfrm>
            <a:off x="4018320" y="5178240"/>
            <a:ext cx="341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[2]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17" name="CustomShape 8"/>
          <p:cNvSpPr/>
          <p:nvPr/>
        </p:nvSpPr>
        <p:spPr>
          <a:xfrm>
            <a:off x="6300720" y="6047640"/>
            <a:ext cx="4435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[3]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18" name="CustomShape 9"/>
          <p:cNvSpPr/>
          <p:nvPr/>
        </p:nvSpPr>
        <p:spPr>
          <a:xfrm>
            <a:off x="11347560" y="4083120"/>
            <a:ext cx="341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[6]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19" name="CustomShape 10"/>
          <p:cNvSpPr/>
          <p:nvPr/>
        </p:nvSpPr>
        <p:spPr>
          <a:xfrm>
            <a:off x="11347560" y="5150880"/>
            <a:ext cx="341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[5]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20" name="CustomShape 11"/>
          <p:cNvSpPr/>
          <p:nvPr/>
        </p:nvSpPr>
        <p:spPr>
          <a:xfrm>
            <a:off x="9074880" y="6047640"/>
            <a:ext cx="341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[4]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621" name="Group 12"/>
          <p:cNvGrpSpPr/>
          <p:nvPr/>
        </p:nvGrpSpPr>
        <p:grpSpPr>
          <a:xfrm>
            <a:off x="201600" y="1549080"/>
            <a:ext cx="4739760" cy="908280"/>
            <a:chOff x="201600" y="1549080"/>
            <a:chExt cx="4739760" cy="908280"/>
          </a:xfrm>
        </p:grpSpPr>
        <p:grpSp>
          <p:nvGrpSpPr>
            <p:cNvPr id="622" name="Group 13"/>
            <p:cNvGrpSpPr/>
            <p:nvPr/>
          </p:nvGrpSpPr>
          <p:grpSpPr>
            <a:xfrm>
              <a:off x="201600" y="1549080"/>
              <a:ext cx="4547880" cy="390960"/>
              <a:chOff x="201600" y="1549080"/>
              <a:chExt cx="4547880" cy="390960"/>
            </a:xfrm>
          </p:grpSpPr>
          <p:sp>
            <p:nvSpPr>
              <p:cNvPr id="623" name="CustomShape 14"/>
              <p:cNvSpPr/>
              <p:nvPr/>
            </p:nvSpPr>
            <p:spPr>
              <a:xfrm>
                <a:off x="201600" y="1549080"/>
                <a:ext cx="2331000" cy="390960"/>
              </a:xfrm>
              <a:prstGeom prst="rect">
                <a:avLst/>
              </a:prstGeom>
              <a:solidFill>
                <a:srgbClr val="ff0000"/>
              </a:solidFill>
              <a:ln>
                <a:rou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Stop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624" name="CustomShape 15"/>
              <p:cNvSpPr/>
              <p:nvPr/>
            </p:nvSpPr>
            <p:spPr>
              <a:xfrm>
                <a:off x="2532960" y="1549080"/>
                <a:ext cx="501840" cy="390960"/>
              </a:xfrm>
              <a:prstGeom prst="rect">
                <a:avLst/>
              </a:prstGeom>
              <a:solidFill>
                <a:srgbClr val="ff0000"/>
              </a:solidFill>
              <a:ln>
                <a:rou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Pre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625" name="CustomShape 16"/>
              <p:cNvSpPr/>
              <p:nvPr/>
            </p:nvSpPr>
            <p:spPr>
              <a:xfrm>
                <a:off x="3034800" y="1549080"/>
                <a:ext cx="1071720" cy="390960"/>
              </a:xfrm>
              <a:prstGeom prst="rect">
                <a:avLst/>
              </a:prstGeom>
              <a:solidFill>
                <a:srgbClr val="92d050"/>
              </a:solidFill>
              <a:ln>
                <a:rou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Move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626" name="CustomShape 17"/>
              <p:cNvSpPr/>
              <p:nvPr/>
            </p:nvSpPr>
            <p:spPr>
              <a:xfrm>
                <a:off x="4107240" y="1549080"/>
                <a:ext cx="642240" cy="390960"/>
              </a:xfrm>
              <a:prstGeom prst="rect">
                <a:avLst/>
              </a:prstGeom>
              <a:solidFill>
                <a:srgbClr val="92d050"/>
              </a:solidFill>
              <a:ln>
                <a:rou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Clear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sp>
          <p:nvSpPr>
            <p:cNvPr id="627" name="CustomShape 18"/>
            <p:cNvSpPr/>
            <p:nvPr/>
          </p:nvSpPr>
          <p:spPr>
            <a:xfrm>
              <a:off x="4536720" y="2199600"/>
              <a:ext cx="40464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[1]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628" name="CustomShape 19"/>
            <p:cNvSpPr/>
            <p:nvPr/>
          </p:nvSpPr>
          <p:spPr>
            <a:xfrm>
              <a:off x="4123800" y="2199600"/>
              <a:ext cx="34164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[2]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629" name="CustomShape 20"/>
            <p:cNvSpPr/>
            <p:nvPr/>
          </p:nvSpPr>
          <p:spPr>
            <a:xfrm>
              <a:off x="3103560" y="2199600"/>
              <a:ext cx="34164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[3]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630" name="CustomShape 21"/>
            <p:cNvSpPr/>
            <p:nvPr/>
          </p:nvSpPr>
          <p:spPr>
            <a:xfrm>
              <a:off x="237960" y="2199600"/>
              <a:ext cx="34164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[6]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631" name="CustomShape 22"/>
            <p:cNvSpPr/>
            <p:nvPr/>
          </p:nvSpPr>
          <p:spPr>
            <a:xfrm>
              <a:off x="1496520" y="2199600"/>
              <a:ext cx="34164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[5]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632" name="CustomShape 23"/>
            <p:cNvSpPr/>
            <p:nvPr/>
          </p:nvSpPr>
          <p:spPr>
            <a:xfrm>
              <a:off x="2655000" y="2199600"/>
              <a:ext cx="34164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[4]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633" name="CustomShape 24"/>
            <p:cNvSpPr/>
            <p:nvPr/>
          </p:nvSpPr>
          <p:spPr>
            <a:xfrm flipV="1">
              <a:off x="408960" y="1680840"/>
              <a:ext cx="360" cy="25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2e7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4" name="CustomShape 25"/>
            <p:cNvSpPr/>
            <p:nvPr/>
          </p:nvSpPr>
          <p:spPr>
            <a:xfrm flipV="1">
              <a:off x="1666800" y="1680840"/>
              <a:ext cx="360" cy="25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2e7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5" name="CustomShape 26"/>
            <p:cNvSpPr/>
            <p:nvPr/>
          </p:nvSpPr>
          <p:spPr>
            <a:xfrm flipV="1">
              <a:off x="2830320" y="1679760"/>
              <a:ext cx="360" cy="25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2e7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6" name="CustomShape 27"/>
            <p:cNvSpPr/>
            <p:nvPr/>
          </p:nvSpPr>
          <p:spPr>
            <a:xfrm flipV="1">
              <a:off x="3273840" y="1686240"/>
              <a:ext cx="360" cy="25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2e7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7" name="CustomShape 28"/>
            <p:cNvSpPr/>
            <p:nvPr/>
          </p:nvSpPr>
          <p:spPr>
            <a:xfrm flipV="1">
              <a:off x="4286160" y="1685160"/>
              <a:ext cx="360" cy="25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2e7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8" name="CustomShape 29"/>
            <p:cNvSpPr/>
            <p:nvPr/>
          </p:nvSpPr>
          <p:spPr>
            <a:xfrm flipV="1">
              <a:off x="4687560" y="1686240"/>
              <a:ext cx="360" cy="25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2e7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648000" y="0"/>
            <a:ext cx="9270360" cy="64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Overview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4F501079-2C7A-46EF-94D3-D2D2CB59FAFC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83" name="CustomShape 5"/>
          <p:cNvSpPr/>
          <p:nvPr/>
        </p:nvSpPr>
        <p:spPr>
          <a:xfrm>
            <a:off x="318960" y="970560"/>
            <a:ext cx="11547360" cy="523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lvl="1" marL="671040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US" sz="1800" spc="-1" strike="noStrike">
              <a:latin typeface="Arial"/>
            </a:endParaRPr>
          </a:p>
          <a:p>
            <a:pPr lvl="1" marL="671040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b="0" lang="en-US" sz="1800" spc="-1" strike="noStrike">
              <a:latin typeface="Arial"/>
            </a:endParaRPr>
          </a:p>
          <a:p>
            <a:pPr lvl="1" marL="671040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b="0" lang="en-US" sz="1800" spc="-1" strike="noStrike">
              <a:latin typeface="Arial"/>
            </a:endParaRPr>
          </a:p>
          <a:p>
            <a:pPr lvl="1" marL="671040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b="0" lang="en-US" sz="1800" spc="-1" strike="noStrike">
              <a:latin typeface="Arial"/>
            </a:endParaRPr>
          </a:p>
          <a:p>
            <a:pPr lvl="1" marL="671040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b="0" lang="en-US" sz="1800" spc="-1" strike="noStrike">
              <a:latin typeface="Arial"/>
            </a:endParaRPr>
          </a:p>
          <a:p>
            <a:pPr lvl="1" marL="671040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b="0" lang="en-US" sz="1800" spc="-1" strike="noStrike">
              <a:latin typeface="Arial"/>
            </a:endParaRPr>
          </a:p>
          <a:p>
            <a:pPr lvl="1" marL="671040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 Tasks (Implementation, Simulation and Test)</a:t>
            </a:r>
            <a:endParaRPr b="0" lang="en-US" sz="1800" spc="-1" strike="noStrike">
              <a:latin typeface="Arial"/>
            </a:endParaRPr>
          </a:p>
          <a:p>
            <a:pPr lvl="1" marL="671040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b="0" lang="en-US" sz="1800" spc="-1" strike="noStrike">
              <a:latin typeface="Arial"/>
            </a:endParaRPr>
          </a:p>
          <a:p>
            <a:pPr lvl="1" marL="669960" indent="-3978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4" name="Grafik 138" descr=""/>
          <p:cNvPicPr/>
          <p:nvPr/>
        </p:nvPicPr>
        <p:blipFill>
          <a:blip r:embed="rId1"/>
          <a:stretch/>
        </p:blipFill>
        <p:spPr>
          <a:xfrm>
            <a:off x="8961120" y="822960"/>
            <a:ext cx="2685240" cy="560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7.3. Driving Strategies: Simulation &amp; Test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41" name="CustomShape 3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25BC5AAA-0CF0-4EB6-A765-915F66C21E4F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42" name="CustomShape 4"/>
          <p:cNvSpPr/>
          <p:nvPr/>
        </p:nvSpPr>
        <p:spPr>
          <a:xfrm>
            <a:off x="318960" y="6095880"/>
            <a:ext cx="7638480" cy="438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example: the route of car with Speed 3X: around 45 km/h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43" name="Grafik 3" descr=""/>
          <p:cNvPicPr/>
          <p:nvPr/>
        </p:nvPicPr>
        <p:blipFill>
          <a:blip r:embed="rId1"/>
          <a:stretch/>
        </p:blipFill>
        <p:spPr>
          <a:xfrm>
            <a:off x="3313800" y="1563120"/>
            <a:ext cx="5564160" cy="4349520"/>
          </a:xfrm>
          <a:prstGeom prst="rect">
            <a:avLst/>
          </a:prstGeom>
          <a:ln>
            <a:noFill/>
          </a:ln>
        </p:spPr>
      </p:pic>
      <p:sp>
        <p:nvSpPr>
          <p:cNvPr id="644" name="CustomShape 5"/>
          <p:cNvSpPr/>
          <p:nvPr/>
        </p:nvSpPr>
        <p:spPr>
          <a:xfrm>
            <a:off x="318960" y="970560"/>
            <a:ext cx="6428520" cy="409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Route Simulation with Emulator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645" name="CustomShape 6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55760" y="1789200"/>
            <a:ext cx="2385360" cy="4902480"/>
          </a:xfrm>
          <a:prstGeom prst="rect">
            <a:avLst/>
          </a:prstGeom>
          <a:ln>
            <a:noFill/>
          </a:ln>
        </p:spPr>
      </p:pic>
      <p:sp>
        <p:nvSpPr>
          <p:cNvPr id="64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7.3. Driving Strategies: Simulation &amp; Test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4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5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3A52811E-A1F7-481F-B9D6-A3C0A9CDBC3E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51" name="CustomShape 5"/>
          <p:cNvSpPr/>
          <p:nvPr/>
        </p:nvSpPr>
        <p:spPr>
          <a:xfrm>
            <a:off x="576360" y="808920"/>
            <a:ext cx="33314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No.1: Car;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Enough time to pass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52" name="CustomShape 6"/>
          <p:cNvSpPr/>
          <p:nvPr/>
        </p:nvSpPr>
        <p:spPr>
          <a:xfrm>
            <a:off x="3123000" y="808920"/>
            <a:ext cx="33314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No.2: Car;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No enough time to pass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53" name="CustomShape 7"/>
          <p:cNvSpPr/>
          <p:nvPr/>
        </p:nvSpPr>
        <p:spPr>
          <a:xfrm>
            <a:off x="6047280" y="80892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No.3: Car;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Long time to wait for green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54" name="CustomShape 8"/>
          <p:cNvSpPr/>
          <p:nvPr/>
        </p:nvSpPr>
        <p:spPr>
          <a:xfrm>
            <a:off x="8798400" y="81756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No.4: Car;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Green light is about to come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655" name="car 2" descr=""/>
          <p:cNvPicPr/>
          <p:nvPr/>
        </p:nvPicPr>
        <p:blipFill>
          <a:blip r:embed="rId4"/>
          <a:stretch/>
        </p:blipFill>
        <p:spPr>
          <a:xfrm>
            <a:off x="3291480" y="1789200"/>
            <a:ext cx="2420280" cy="4974480"/>
          </a:xfrm>
          <a:prstGeom prst="rect">
            <a:avLst/>
          </a:prstGeom>
          <a:ln>
            <a:noFill/>
          </a:ln>
        </p:spPr>
      </p:pic>
      <p:pic>
        <p:nvPicPr>
          <p:cNvPr id="656" name="Picture 2" descr="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r:embed="rId6"/>
              </p:ext>
            </p:extLst>
          </p:nvPr>
        </p:nvPicPr>
        <p:blipFill>
          <a:blip r:embed="rId7"/>
        </p:blipFill>
        <p:spPr>
          <a:xfrm>
            <a:off x="6196320" y="1797840"/>
            <a:ext cx="2420280" cy="4974480"/>
          </a:xfrm>
          <a:prstGeom prst="rect">
            <a:avLst/>
          </a:prstGeom>
          <a:ln>
            <a:noFill/>
          </a:ln>
        </p:spPr>
      </p:pic>
      <p:pic>
        <p:nvPicPr>
          <p:cNvPr id="657" name="car-4" descr=""/>
          <p:cNvPicPr/>
          <p:nvPr/>
        </p:nvPicPr>
        <p:blipFill>
          <a:blip r:embed="rId8"/>
          <a:stretch/>
        </p:blipFill>
        <p:spPr>
          <a:xfrm>
            <a:off x="9101520" y="1789200"/>
            <a:ext cx="2420280" cy="497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restart="whenNotActive" nodeType="interactiveSeq" fill="hold"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6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7" restart="whenNotActive" nodeType="interactiveSeq" fill="hold">
                <p:childTnLst>
                  <p:par>
                    <p:cTn id="48" fill="hold"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6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52" restart="whenNotActive" nodeType="interactiveSeq" fill="hold">
                <p:childTnLst>
                  <p:par>
                    <p:cTn id="53" fill="hold"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6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57" restart="whenNotActive" nodeType="interactiveSeq" fill="hold"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6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7.3. Driving Strategies: Simulation &amp; Test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59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61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574B9EE3-90C7-4DF9-A075-DC19732FF8CB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62" name="CustomShape 5"/>
          <p:cNvSpPr/>
          <p:nvPr/>
        </p:nvSpPr>
        <p:spPr>
          <a:xfrm>
            <a:off x="486000" y="807840"/>
            <a:ext cx="33314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No.5: Bicycle;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Enough time to pass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63" name="CustomShape 6"/>
          <p:cNvSpPr/>
          <p:nvPr/>
        </p:nvSpPr>
        <p:spPr>
          <a:xfrm>
            <a:off x="3033000" y="807840"/>
            <a:ext cx="2923560" cy="1040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No.6: Bicycle;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No enough time to pass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64" name="CustomShape 7"/>
          <p:cNvSpPr/>
          <p:nvPr/>
        </p:nvSpPr>
        <p:spPr>
          <a:xfrm>
            <a:off x="5956920" y="80784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No.7: Bicycle;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Long time to wait for green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65" name="CustomShape 8"/>
          <p:cNvSpPr/>
          <p:nvPr/>
        </p:nvSpPr>
        <p:spPr>
          <a:xfrm>
            <a:off x="8880840" y="81684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No.8: Bicycle; 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Green light is about to come</a:t>
            </a: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666" name="bike 5" descr=""/>
          <p:cNvPicPr/>
          <p:nvPr/>
        </p:nvPicPr>
        <p:blipFill>
          <a:blip r:embed="rId1"/>
          <a:stretch/>
        </p:blipFill>
        <p:spPr>
          <a:xfrm>
            <a:off x="337320" y="1788120"/>
            <a:ext cx="2435400" cy="5005800"/>
          </a:xfrm>
          <a:prstGeom prst="rect">
            <a:avLst/>
          </a:prstGeom>
          <a:ln>
            <a:noFill/>
          </a:ln>
        </p:spPr>
      </p:pic>
      <p:pic>
        <p:nvPicPr>
          <p:cNvPr id="667" name="bike 6" descr=""/>
          <p:cNvPicPr/>
          <p:nvPr/>
        </p:nvPicPr>
        <p:blipFill>
          <a:blip r:embed="rId2"/>
          <a:stretch/>
        </p:blipFill>
        <p:spPr>
          <a:xfrm>
            <a:off x="3162600" y="1788120"/>
            <a:ext cx="2435400" cy="5005800"/>
          </a:xfrm>
          <a:prstGeom prst="rect">
            <a:avLst/>
          </a:prstGeom>
          <a:ln>
            <a:noFill/>
          </a:ln>
        </p:spPr>
      </p:pic>
      <p:pic>
        <p:nvPicPr>
          <p:cNvPr id="668" name="bike 7" descr=""/>
          <p:cNvPicPr/>
          <p:nvPr/>
        </p:nvPicPr>
        <p:blipFill>
          <a:blip r:embed="rId3"/>
          <a:stretch/>
        </p:blipFill>
        <p:spPr>
          <a:xfrm>
            <a:off x="6147720" y="1788120"/>
            <a:ext cx="2435400" cy="5005800"/>
          </a:xfrm>
          <a:prstGeom prst="rect">
            <a:avLst/>
          </a:prstGeom>
          <a:ln>
            <a:noFill/>
          </a:ln>
        </p:spPr>
      </p:pic>
      <p:pic>
        <p:nvPicPr>
          <p:cNvPr id="669" name="bike 8" descr=""/>
          <p:cNvPicPr/>
          <p:nvPr/>
        </p:nvPicPr>
        <p:blipFill>
          <a:blip r:embed="rId4"/>
          <a:stretch/>
        </p:blipFill>
        <p:spPr>
          <a:xfrm>
            <a:off x="9058320" y="1782000"/>
            <a:ext cx="2435400" cy="500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restart="whenNotActive" nodeType="interactiveSeq" fill="hold">
                <p:childTnLst>
                  <p:par>
                    <p:cTn id="65" fill="hold"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6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9" restart="whenNotActive" nodeType="interactiveSeq" fill="hold">
                <p:childTnLst>
                  <p:par>
                    <p:cTn id="70" fill="hold"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74" restart="whenNotActive" nodeType="interactiveSeq" fill="hold">
                <p:childTnLst>
                  <p:par>
                    <p:cTn id="75" fill="hold"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6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79" restart="whenNotActive" nodeType="interactiveSeq" fill="hold">
                <p:childTnLst>
                  <p:par>
                    <p:cTn id="80" fill="hold"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3" dur="1" fill="hold"/>
                                        <p:tgtEl>
                                          <p:spTgt spid="6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extShape 1"/>
          <p:cNvSpPr txBox="1"/>
          <p:nvPr/>
        </p:nvSpPr>
        <p:spPr>
          <a:xfrm>
            <a:off x="636480" y="1604520"/>
            <a:ext cx="529992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Makes team work easear 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Writing unit tests using Android testing libraries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This cycle runs automatically after each commit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ce181e"/>
                </a:solidFill>
                <a:latin typeface="Arial"/>
              </a:rPr>
              <a:t>Checks outdated packages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8. Jenkins – Plugin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72" name="" descr=""/>
          <p:cNvPicPr/>
          <p:nvPr/>
        </p:nvPicPr>
        <p:blipFill>
          <a:blip r:embed="rId1"/>
          <a:stretch/>
        </p:blipFill>
        <p:spPr>
          <a:xfrm>
            <a:off x="6258960" y="1604520"/>
            <a:ext cx="5299920" cy="3977280"/>
          </a:xfrm>
          <a:prstGeom prst="rect">
            <a:avLst/>
          </a:prstGeom>
          <a:ln>
            <a:noFill/>
          </a:ln>
        </p:spPr>
      </p:pic>
      <p:sp>
        <p:nvSpPr>
          <p:cNvPr id="673" name="CustomShape 3"/>
          <p:cNvSpPr/>
          <p:nvPr/>
        </p:nvSpPr>
        <p:spPr>
          <a:xfrm>
            <a:off x="6126480" y="5669280"/>
            <a:ext cx="21621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Source: https://www.kubes.ch/labview-jenkins-plugin/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648000" y="0"/>
            <a:ext cx="9270360" cy="64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9. Milestones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75" name="CustomShape 2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76" name="CustomShape 3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77" name="CustomShape 4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 algn="r">
              <a:lnSpc>
                <a:spcPct val="90000"/>
              </a:lnSpc>
              <a:spcAft>
                <a:spcPts val="700"/>
              </a:spcAft>
            </a:pPr>
            <a:fld id="{E601D71C-A187-411A-AEF5-E719C0B77CC4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678" name="Grafik 1" descr=""/>
          <p:cNvPicPr/>
          <p:nvPr/>
        </p:nvPicPr>
        <p:blipFill>
          <a:blip r:embed="rId1"/>
          <a:stretch/>
        </p:blipFill>
        <p:spPr>
          <a:xfrm>
            <a:off x="0" y="1936080"/>
            <a:ext cx="12191400" cy="298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10. Licenses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2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BBD6376D-E50B-41B9-9CB4-FA3B67DB54D9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83" name="CustomShape 5"/>
          <p:cNvSpPr/>
          <p:nvPr/>
        </p:nvSpPr>
        <p:spPr>
          <a:xfrm>
            <a:off x="318960" y="970560"/>
            <a:ext cx="11147400" cy="159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http://silentsai.blogspot.com/</a:t>
            </a:r>
            <a:br/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2895480" y="4114800"/>
            <a:ext cx="6322680" cy="64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ts val="2149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5" name="CustomShape 2"/>
          <p:cNvSpPr/>
          <p:nvPr/>
        </p:nvSpPr>
        <p:spPr>
          <a:xfrm>
            <a:off x="1143000" y="5410080"/>
            <a:ext cx="10253880" cy="9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Oday Kabha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Yiyang Song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Yuanheng Mu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b="0" lang="en-US" sz="1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@mailbox.tu-berlin.de</a:t>
            </a:r>
            <a:br/>
            <a:endParaRPr b="0" lang="en-US" sz="1200" spc="-1" strike="noStrike">
              <a:latin typeface="Arial"/>
            </a:endParaRPr>
          </a:p>
          <a:p>
            <a:pPr marL="342720" indent="-340920">
              <a:lnSpc>
                <a:spcPct val="100000"/>
              </a:lnSpc>
              <a:spcBef>
                <a:spcPts val="241"/>
              </a:spcBef>
            </a:pP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505800" y="1379520"/>
            <a:ext cx="6041520" cy="4639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SPaT (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1638000" y="652860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8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EB21B7AC-6B32-4F92-8804-0E36640449FF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389" name="Group 5"/>
          <p:cNvGrpSpPr/>
          <p:nvPr/>
        </p:nvGrpSpPr>
        <p:grpSpPr>
          <a:xfrm>
            <a:off x="5214960" y="2022120"/>
            <a:ext cx="6470280" cy="3455280"/>
            <a:chOff x="5214960" y="2022120"/>
            <a:chExt cx="6470280" cy="3455280"/>
          </a:xfrm>
        </p:grpSpPr>
        <p:grpSp>
          <p:nvGrpSpPr>
            <p:cNvPr id="390" name="Group 6"/>
            <p:cNvGrpSpPr/>
            <p:nvPr/>
          </p:nvGrpSpPr>
          <p:grpSpPr>
            <a:xfrm>
              <a:off x="5214960" y="2022120"/>
              <a:ext cx="6470280" cy="3455280"/>
              <a:chOff x="5214960" y="2022120"/>
              <a:chExt cx="6470280" cy="3455280"/>
            </a:xfrm>
          </p:grpSpPr>
          <p:grpSp>
            <p:nvGrpSpPr>
              <p:cNvPr id="391" name="Group 7"/>
              <p:cNvGrpSpPr/>
              <p:nvPr/>
            </p:nvGrpSpPr>
            <p:grpSpPr>
              <a:xfrm>
                <a:off x="5214960" y="2022120"/>
                <a:ext cx="6470280" cy="3455280"/>
                <a:chOff x="5214960" y="2022120"/>
                <a:chExt cx="6470280" cy="3455280"/>
              </a:xfrm>
            </p:grpSpPr>
            <p:pic>
              <p:nvPicPr>
                <p:cNvPr id="392" name="图片 16" descr=""/>
                <p:cNvPicPr/>
                <p:nvPr/>
              </p:nvPicPr>
              <p:blipFill>
                <a:blip r:embed="rId1"/>
                <a:stretch/>
              </p:blipFill>
              <p:spPr>
                <a:xfrm>
                  <a:off x="5214960" y="3618000"/>
                  <a:ext cx="6044400" cy="18594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93" name="图片 10" descr="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7726680" y="2022120"/>
                  <a:ext cx="882000" cy="185940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94" name="Group 8"/>
                <p:cNvGrpSpPr/>
                <p:nvPr/>
              </p:nvGrpSpPr>
              <p:grpSpPr>
                <a:xfrm>
                  <a:off x="10357560" y="2314080"/>
                  <a:ext cx="1327680" cy="1311840"/>
                  <a:chOff x="10357560" y="2314080"/>
                  <a:chExt cx="1327680" cy="1311840"/>
                </a:xfrm>
              </p:grpSpPr>
              <p:sp>
                <p:nvSpPr>
                  <p:cNvPr id="395" name="CustomShape 9"/>
                  <p:cNvSpPr/>
                  <p:nvPr/>
                </p:nvSpPr>
                <p:spPr>
                  <a:xfrm>
                    <a:off x="10357560" y="2314080"/>
                    <a:ext cx="1327680" cy="131184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pic>
                <p:nvPicPr>
                  <p:cNvPr id="396" name="图片 15" descr=""/>
                  <p:cNvPicPr/>
                  <p:nvPr/>
                </p:nvPicPr>
                <p:blipFill>
                  <a:blip r:embed="rId3"/>
                  <a:srcRect l="15313" t="2697" r="0" b="0"/>
                  <a:stretch/>
                </p:blipFill>
                <p:spPr>
                  <a:xfrm>
                    <a:off x="10392120" y="2323800"/>
                    <a:ext cx="1225080" cy="12812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397" name="CustomShape 10"/>
              <p:cNvSpPr/>
              <p:nvPr/>
            </p:nvSpPr>
            <p:spPr>
              <a:xfrm>
                <a:off x="8408160" y="2771280"/>
                <a:ext cx="1796400" cy="198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8" name="CustomShape 11"/>
            <p:cNvSpPr/>
            <p:nvPr/>
          </p:nvSpPr>
          <p:spPr>
            <a:xfrm>
              <a:off x="8611920" y="2530800"/>
              <a:ext cx="159912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99" name="CustomShape 12"/>
            <p:cNvSpPr/>
            <p:nvPr/>
          </p:nvSpPr>
          <p:spPr>
            <a:xfrm>
              <a:off x="7336800" y="2596320"/>
              <a:ext cx="78660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00" name="CustomShape 13"/>
            <p:cNvSpPr/>
            <p:nvPr/>
          </p:nvSpPr>
          <p:spPr>
            <a:xfrm>
              <a:off x="8306640" y="2924640"/>
              <a:ext cx="213264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401" name="CustomShape 14"/>
          <p:cNvSpPr/>
          <p:nvPr/>
        </p:nvSpPr>
        <p:spPr>
          <a:xfrm>
            <a:off x="5214960" y="5518080"/>
            <a:ext cx="21621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02" name="CustomShape 15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1638000" y="652860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AE425271-1963-4D05-90D7-E6FA02007A3E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06" name="CustomShape 4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7" name="CustomShape 5"/>
          <p:cNvSpPr/>
          <p:nvPr/>
        </p:nvSpPr>
        <p:spPr>
          <a:xfrm>
            <a:off x="941760" y="3585960"/>
            <a:ext cx="2532600" cy="8028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Secure Java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CustomShape 6"/>
          <p:cNvSpPr/>
          <p:nvPr/>
        </p:nvSpPr>
        <p:spPr>
          <a:xfrm>
            <a:off x="4829400" y="3585960"/>
            <a:ext cx="2532600" cy="8028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Secure XML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9" name="CustomShape 7"/>
          <p:cNvSpPr/>
          <p:nvPr/>
        </p:nvSpPr>
        <p:spPr>
          <a:xfrm>
            <a:off x="8652960" y="3585960"/>
            <a:ext cx="2532600" cy="8028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Secure Class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Architecture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0" name="CustomShape 8"/>
          <p:cNvSpPr/>
          <p:nvPr/>
        </p:nvSpPr>
        <p:spPr>
          <a:xfrm>
            <a:off x="4829400" y="1712880"/>
            <a:ext cx="2532600" cy="8028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CustomShape 9"/>
          <p:cNvSpPr/>
          <p:nvPr/>
        </p:nvSpPr>
        <p:spPr>
          <a:xfrm flipV="1" rot="10800000">
            <a:off x="4829400" y="3585960"/>
            <a:ext cx="2620800" cy="147096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0"/>
          <p:cNvSpPr/>
          <p:nvPr/>
        </p:nvSpPr>
        <p:spPr>
          <a:xfrm>
            <a:off x="7362720" y="2114640"/>
            <a:ext cx="2556360" cy="147096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1"/>
          <p:cNvSpPr/>
          <p:nvPr/>
        </p:nvSpPr>
        <p:spPr>
          <a:xfrm>
            <a:off x="6095880" y="2516040"/>
            <a:ext cx="36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1638000" y="652860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16" name="CustomShape 3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210E6C48-FD1C-4BE7-823A-88504B35D272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17" name="CustomShape 4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8" name="CustomShape 5"/>
          <p:cNvSpPr/>
          <p:nvPr/>
        </p:nvSpPr>
        <p:spPr>
          <a:xfrm>
            <a:off x="5044320" y="1717560"/>
            <a:ext cx="2102760" cy="8028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TrafficMonitor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9" name="CustomShape 6"/>
          <p:cNvSpPr/>
          <p:nvPr/>
        </p:nvSpPr>
        <p:spPr>
          <a:xfrm>
            <a:off x="484560" y="3935520"/>
            <a:ext cx="2011320" cy="8028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Notification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Receiver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0" name="CustomShape 7"/>
          <p:cNvSpPr/>
          <p:nvPr/>
        </p:nvSpPr>
        <p:spPr>
          <a:xfrm>
            <a:off x="3557520" y="3935520"/>
            <a:ext cx="2011320" cy="8028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Location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Receiver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1" name="CustomShape 8"/>
          <p:cNvSpPr/>
          <p:nvPr/>
        </p:nvSpPr>
        <p:spPr>
          <a:xfrm>
            <a:off x="6630840" y="3935520"/>
            <a:ext cx="2011320" cy="8028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Shared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Preferences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CustomShape 9"/>
          <p:cNvSpPr/>
          <p:nvPr/>
        </p:nvSpPr>
        <p:spPr>
          <a:xfrm>
            <a:off x="9703800" y="3935520"/>
            <a:ext cx="2011320" cy="8028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Other Features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(see slide 13)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3" name="CustomShape 10"/>
          <p:cNvSpPr/>
          <p:nvPr/>
        </p:nvSpPr>
        <p:spPr>
          <a:xfrm flipV="1" rot="10800000">
            <a:off x="5044320" y="3934800"/>
            <a:ext cx="3553920" cy="181620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11"/>
          <p:cNvSpPr/>
          <p:nvPr/>
        </p:nvSpPr>
        <p:spPr>
          <a:xfrm>
            <a:off x="7147440" y="2119320"/>
            <a:ext cx="3561840" cy="1816200"/>
          </a:xfrm>
          <a:prstGeom prst="bentConnector2">
            <a:avLst/>
          </a:pr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12"/>
          <p:cNvSpPr/>
          <p:nvPr/>
        </p:nvSpPr>
        <p:spPr>
          <a:xfrm rot="5400000">
            <a:off x="4371120" y="2713320"/>
            <a:ext cx="1414440" cy="102924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3"/>
          <p:cNvSpPr/>
          <p:nvPr/>
        </p:nvSpPr>
        <p:spPr>
          <a:xfrm flipH="1" rot="16200000">
            <a:off x="6409080" y="2708280"/>
            <a:ext cx="1414440" cy="10393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28" name="Grafik 173" descr=""/>
          <p:cNvPicPr/>
          <p:nvPr/>
        </p:nvPicPr>
        <p:blipFill>
          <a:blip r:embed="rId1"/>
          <a:stretch/>
        </p:blipFill>
        <p:spPr>
          <a:xfrm>
            <a:off x="7965720" y="1192320"/>
            <a:ext cx="251964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429" name="Grafik 138" descr=""/>
          <p:cNvPicPr/>
          <p:nvPr/>
        </p:nvPicPr>
        <p:blipFill>
          <a:blip r:embed="rId2"/>
          <a:stretch/>
        </p:blipFill>
        <p:spPr>
          <a:xfrm>
            <a:off x="1310400" y="1192320"/>
            <a:ext cx="2519640" cy="5039640"/>
          </a:xfrm>
          <a:prstGeom prst="rect">
            <a:avLst/>
          </a:prstGeom>
          <a:ln>
            <a:noFill/>
          </a:ln>
        </p:spPr>
      </p:pic>
      <p:sp>
        <p:nvSpPr>
          <p:cNvPr id="430" name="CustomShape 2"/>
          <p:cNvSpPr/>
          <p:nvPr/>
        </p:nvSpPr>
        <p:spPr>
          <a:xfrm>
            <a:off x="5120640" y="3566160"/>
            <a:ext cx="1554120" cy="456840"/>
          </a:xfrm>
          <a:custGeom>
            <a:avLst/>
            <a:gdLst/>
            <a:ahLst/>
            <a:rect l="l" t="t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3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33" name="CustomShape 5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271175B3-B749-4B0B-8F9B-067791205044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5120640" y="3566160"/>
            <a:ext cx="1554120" cy="456840"/>
          </a:xfrm>
          <a:custGeom>
            <a:avLst/>
            <a:gdLst/>
            <a:ahLst/>
            <a:rect l="l" t="t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36" name="Grafik 4" descr=""/>
          <p:cNvPicPr/>
          <p:nvPr/>
        </p:nvPicPr>
        <p:blipFill>
          <a:blip r:embed="rId1"/>
          <a:stretch/>
        </p:blipFill>
        <p:spPr>
          <a:xfrm>
            <a:off x="1310400" y="1192320"/>
            <a:ext cx="2519640" cy="50396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437" name="Grafik 179" descr=""/>
          <p:cNvPicPr/>
          <p:nvPr/>
        </p:nvPicPr>
        <p:blipFill>
          <a:blip r:embed="rId2"/>
          <a:stretch/>
        </p:blipFill>
        <p:spPr>
          <a:xfrm>
            <a:off x="7965720" y="1192320"/>
            <a:ext cx="251964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38" name="CustomShape 3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39" name="CustomShape 4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0" name="CustomShape 5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2D75CDD7-22ED-4502-8E7A-7EE387F89EFE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5120640" y="3566160"/>
            <a:ext cx="1554120" cy="456840"/>
          </a:xfrm>
          <a:custGeom>
            <a:avLst/>
            <a:gdLst/>
            <a:ahLst/>
            <a:rect l="l" t="t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43" name="Grafik 182" descr=""/>
          <p:cNvPicPr/>
          <p:nvPr/>
        </p:nvPicPr>
        <p:blipFill>
          <a:blip r:embed="rId1"/>
          <a:stretch/>
        </p:blipFill>
        <p:spPr>
          <a:xfrm>
            <a:off x="1305360" y="1188720"/>
            <a:ext cx="251964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444" name="Grafik 183" descr=""/>
          <p:cNvPicPr/>
          <p:nvPr/>
        </p:nvPicPr>
        <p:blipFill>
          <a:blip r:embed="rId2"/>
          <a:stretch/>
        </p:blipFill>
        <p:spPr>
          <a:xfrm>
            <a:off x="7970400" y="1189080"/>
            <a:ext cx="2519640" cy="503928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45" name="CustomShape 3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47" name="CustomShape 5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B704712A-8510-467C-94EC-8764BEC33C45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5120640" y="3566160"/>
            <a:ext cx="1554120" cy="456840"/>
          </a:xfrm>
          <a:custGeom>
            <a:avLst/>
            <a:gdLst/>
            <a:ahLst/>
            <a:rect l="l" t="t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Grafik 186" descr=""/>
          <p:cNvPicPr/>
          <p:nvPr/>
        </p:nvPicPr>
        <p:blipFill>
          <a:blip r:embed="rId1"/>
          <a:stretch/>
        </p:blipFill>
        <p:spPr>
          <a:xfrm>
            <a:off x="7970400" y="1192320"/>
            <a:ext cx="2519640" cy="5039640"/>
          </a:xfrm>
          <a:prstGeom prst="rect">
            <a:avLst/>
          </a:prstGeom>
          <a:ln>
            <a:noFill/>
          </a:ln>
        </p:spPr>
      </p:pic>
      <p:pic>
        <p:nvPicPr>
          <p:cNvPr id="451" name="Grafik 187" descr=""/>
          <p:cNvPicPr/>
          <p:nvPr/>
        </p:nvPicPr>
        <p:blipFill>
          <a:blip r:embed="rId2"/>
          <a:stretch/>
        </p:blipFill>
        <p:spPr>
          <a:xfrm>
            <a:off x="1305360" y="1192320"/>
            <a:ext cx="2519640" cy="5039640"/>
          </a:xfrm>
          <a:prstGeom prst="rect">
            <a:avLst/>
          </a:prstGeom>
          <a:ln>
            <a:noFill/>
          </a:ln>
        </p:spPr>
      </p:pic>
      <p:sp>
        <p:nvSpPr>
          <p:cNvPr id="452" name="CustomShape 3"/>
          <p:cNvSpPr/>
          <p:nvPr/>
        </p:nvSpPr>
        <p:spPr>
          <a:xfrm>
            <a:off x="318960" y="6534720"/>
            <a:ext cx="98604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3" name="CustomShape 4"/>
          <p:cNvSpPr/>
          <p:nvPr/>
        </p:nvSpPr>
        <p:spPr>
          <a:xfrm>
            <a:off x="1630800" y="6534720"/>
            <a:ext cx="9587520" cy="322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4" name="CustomShape 5"/>
          <p:cNvSpPr/>
          <p:nvPr/>
        </p:nvSpPr>
        <p:spPr>
          <a:xfrm>
            <a:off x="11279520" y="6232320"/>
            <a:ext cx="586800" cy="6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6AB4BC64-6C89-4E4C-8261-AD713620676D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LibreOffice/6.0.7.3$Linux_X86_64 LibreOffice_project/00m0$Build-3</Application>
  <Words>1022</Words>
  <Paragraphs>307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2020-11-16T12:50:28Z</dcterms:created>
  <dc:creator>Mu Yuanheng</dc:creator>
  <dc:description/>
  <dc:language>en-US</dc:language>
  <cp:lastModifiedBy/>
  <dcterms:modified xsi:type="dcterms:W3CDTF">2021-02-09T21:20:08Z</dcterms:modified>
  <cp:revision>265</cp:revision>
  <dc:subject/>
  <dc:title>DCAITI-Project: Implementation of a Traffic Light Service on an (Android) Smartphone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8</vt:i4>
  </property>
  <property fmtid="{D5CDD505-2E9C-101B-9397-08002B2CF9AE}" pid="7" name="Notes">
    <vt:i4>6</vt:i4>
  </property>
  <property fmtid="{D5CDD505-2E9C-101B-9397-08002B2CF9AE}" pid="8" name="PresentationFormat">
    <vt:lpwstr>Breitbild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